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8" r:id="rId11"/>
    <p:sldId id="270" r:id="rId12"/>
    <p:sldId id="267" r:id="rId13"/>
    <p:sldId id="264" r:id="rId14"/>
    <p:sldId id="266" r:id="rId15"/>
    <p:sldId id="269" r:id="rId16"/>
  </p:sldIdLst>
  <p:sldSz cx="12192000" cy="685800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0B4C64-90C5-4941-880F-A1D1AA90F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A91B00-6864-4BE9-8A0B-C3AA7A4824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46E693-5A2A-43AD-8FB8-FD4B3D2BD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BD43-5D7F-4344-A8C5-7B1C5E546147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DDF814-E7CD-464B-82B0-F0DDC53BB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C7B259-1E42-4488-97D6-1952B21AC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EB45-EB9E-4B00-B1C1-472186677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4127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974DCA-27CF-4DCA-8958-BAE90BBD0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549C50-BE45-41F9-9518-DC33DE7E3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C784A9-CEAF-46A6-9531-1AB70750C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BD43-5D7F-4344-A8C5-7B1C5E546147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5B0763-35D7-415F-8A8D-DCD3A1346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32F5F2-2A77-4621-B8A4-24935F73E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6EB45-EB9E-4B00-B1C1-472186677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12025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6E5AE-231D-427F-86B3-120B18A1F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43E634-F07B-4AC7-8C0E-313A92535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788251-E8E8-4227-ADBA-EE5D0D46C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ABD43-5D7F-4344-A8C5-7B1C5E546147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EC7A3D-7036-4D84-A88B-21C7A96AE7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5F12A7-24B6-4889-80DE-3E5AC405F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6EB45-EB9E-4B00-B1C1-4721866772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07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AC31C-2CAC-4901-ABD8-1228B32685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AC4CDE-929B-481B-9E6B-70FF4EC680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D84879-1CFA-4EA0-A726-08034F5C9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Объект 23">
            <a:extLst>
              <a:ext uri="{FF2B5EF4-FFF2-40B4-BE49-F238E27FC236}">
                <a16:creationId xmlns:a16="http://schemas.microsoft.com/office/drawing/2014/main" id="{274CBD3A-9DA2-4D8C-9757-3562A5FDA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358" y="248445"/>
            <a:ext cx="2405284" cy="16557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C2BECE-9B82-42C7-BBDC-109987E8EA8E}"/>
              </a:ext>
            </a:extLst>
          </p:cNvPr>
          <p:cNvSpPr txBox="1"/>
          <p:nvPr/>
        </p:nvSpPr>
        <p:spPr>
          <a:xfrm>
            <a:off x="11923059" y="6488668"/>
            <a:ext cx="340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7898023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DD0452-5C5E-4938-966C-3891F319E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06323-FACB-480B-A167-708CE0BC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" name="Объект 23">
            <a:extLst>
              <a:ext uri="{FF2B5EF4-FFF2-40B4-BE49-F238E27FC236}">
                <a16:creationId xmlns:a16="http://schemas.microsoft.com/office/drawing/2014/main" id="{D75F0FD4-569A-467D-9676-832C9C7A4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39"/>
            <a:ext cx="1519999" cy="10463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E97F75-F58F-45A2-A0D4-CDE2722B7D4E}"/>
              </a:ext>
            </a:extLst>
          </p:cNvPr>
          <p:cNvSpPr txBox="1"/>
          <p:nvPr/>
        </p:nvSpPr>
        <p:spPr>
          <a:xfrm>
            <a:off x="11910093" y="6488668"/>
            <a:ext cx="340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8109028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59A7C-AA41-44D8-B378-19C83FEAB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E6C3957-FD5D-4609-8941-25301160A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0"/>
            <a:ext cx="12192000" cy="685983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A782D2-95CA-4F98-A180-3EBFF3D49D89}"/>
              </a:ext>
            </a:extLst>
          </p:cNvPr>
          <p:cNvSpPr txBox="1"/>
          <p:nvPr/>
        </p:nvSpPr>
        <p:spPr>
          <a:xfrm>
            <a:off x="11923059" y="6488667"/>
            <a:ext cx="340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8" name="Объект 23">
            <a:extLst>
              <a:ext uri="{FF2B5EF4-FFF2-40B4-BE49-F238E27FC236}">
                <a16:creationId xmlns:a16="http://schemas.microsoft.com/office/drawing/2014/main" id="{87337C52-22CC-43AE-AF74-E6FC0897A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40"/>
            <a:ext cx="1519999" cy="104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8753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EDCEEC-0EFF-481D-B923-64FAA140E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7CA550B-28C0-45AF-8A52-CEB09EDC4E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Объект 23">
            <a:extLst>
              <a:ext uri="{FF2B5EF4-FFF2-40B4-BE49-F238E27FC236}">
                <a16:creationId xmlns:a16="http://schemas.microsoft.com/office/drawing/2014/main" id="{871A33D5-F990-4C83-BF3E-FF8207C44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39"/>
            <a:ext cx="1519999" cy="10463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2D1D0C-3612-4BEC-B0B1-E19F0CBE9A20}"/>
              </a:ext>
            </a:extLst>
          </p:cNvPr>
          <p:cNvSpPr txBox="1"/>
          <p:nvPr/>
        </p:nvSpPr>
        <p:spPr>
          <a:xfrm>
            <a:off x="11914093" y="6488668"/>
            <a:ext cx="340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6161983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A011D-7597-47E0-8F33-61FE6AEA5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A720AC3-C668-4348-99F4-4320C583CC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Объект 23">
            <a:extLst>
              <a:ext uri="{FF2B5EF4-FFF2-40B4-BE49-F238E27FC236}">
                <a16:creationId xmlns:a16="http://schemas.microsoft.com/office/drawing/2014/main" id="{369A18BE-C6D2-42E7-87B1-B926724B7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39"/>
            <a:ext cx="1519999" cy="10463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41C3B3-0B20-4C33-A948-708104F11EAA}"/>
              </a:ext>
            </a:extLst>
          </p:cNvPr>
          <p:cNvSpPr txBox="1"/>
          <p:nvPr/>
        </p:nvSpPr>
        <p:spPr>
          <a:xfrm>
            <a:off x="11940989" y="6488668"/>
            <a:ext cx="340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6719194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71348-E9BA-4617-9710-FA898C28B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525B0D6-762E-434C-8768-795997D5EE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Объект 23">
            <a:extLst>
              <a:ext uri="{FF2B5EF4-FFF2-40B4-BE49-F238E27FC236}">
                <a16:creationId xmlns:a16="http://schemas.microsoft.com/office/drawing/2014/main" id="{56D142EA-4B79-4C3D-A28E-C35659366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39"/>
            <a:ext cx="1519999" cy="10463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2FB479-A3B0-49A7-93F4-3242285434BF}"/>
              </a:ext>
            </a:extLst>
          </p:cNvPr>
          <p:cNvSpPr txBox="1"/>
          <p:nvPr/>
        </p:nvSpPr>
        <p:spPr>
          <a:xfrm>
            <a:off x="11923059" y="6488668"/>
            <a:ext cx="340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0285929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1D18F212-751E-4983-AB29-5E28777E0C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65"/>
            <a:ext cx="12192000" cy="6859839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189834-5B59-4925-A550-F0C6A883B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23">
            <a:extLst>
              <a:ext uri="{FF2B5EF4-FFF2-40B4-BE49-F238E27FC236}">
                <a16:creationId xmlns:a16="http://schemas.microsoft.com/office/drawing/2014/main" id="{1084D9AD-AFA1-429E-9DFA-9866F3C6A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39"/>
            <a:ext cx="1519999" cy="10463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E4902D-F6AF-4358-8A29-C1FC6766AE53}"/>
              </a:ext>
            </a:extLst>
          </p:cNvPr>
          <p:cNvSpPr txBox="1"/>
          <p:nvPr/>
        </p:nvSpPr>
        <p:spPr>
          <a:xfrm>
            <a:off x="11914095" y="6488668"/>
            <a:ext cx="340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7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36591DE-B073-483E-9AC8-7D5C764D91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1" y="3181350"/>
            <a:ext cx="3257550" cy="20383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BB97C4C-64FA-4213-BEDD-A19908D36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4851" y="3181349"/>
            <a:ext cx="3257548" cy="203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17097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BD07C-7164-44D0-9B2F-526B501C8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2253867-DB5F-4101-ACA3-620EE35A8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Объект 23">
            <a:extLst>
              <a:ext uri="{FF2B5EF4-FFF2-40B4-BE49-F238E27FC236}">
                <a16:creationId xmlns:a16="http://schemas.microsoft.com/office/drawing/2014/main" id="{5052BD6A-6E05-4F35-8B48-61CC00FFE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39"/>
            <a:ext cx="1519999" cy="10463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AA3261-A022-456F-8D4C-B7DF582C17E3}"/>
              </a:ext>
            </a:extLst>
          </p:cNvPr>
          <p:cNvSpPr txBox="1"/>
          <p:nvPr/>
        </p:nvSpPr>
        <p:spPr>
          <a:xfrm>
            <a:off x="11914094" y="6488668"/>
            <a:ext cx="340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271105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CC5649-4445-4CFE-81E7-B22C6CC5C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2EC3C28-06E0-4E5B-822C-B4A5C8046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Объект 23">
            <a:extLst>
              <a:ext uri="{FF2B5EF4-FFF2-40B4-BE49-F238E27FC236}">
                <a16:creationId xmlns:a16="http://schemas.microsoft.com/office/drawing/2014/main" id="{86AAC983-A2BE-4A60-B6AF-F3F3C20A6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39"/>
            <a:ext cx="1519999" cy="10463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CEC12F-D9FB-417C-9655-ED564E23D4DC}"/>
              </a:ext>
            </a:extLst>
          </p:cNvPr>
          <p:cNvSpPr txBox="1"/>
          <p:nvPr/>
        </p:nvSpPr>
        <p:spPr>
          <a:xfrm>
            <a:off x="11923058" y="6488668"/>
            <a:ext cx="340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24897402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30AD0-2F39-4CCE-8A08-2E1B456D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D317BEF-CEEF-434C-97FB-670CB4CE51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840"/>
            <a:ext cx="12192001" cy="6859840"/>
          </a:xfrm>
        </p:spPr>
      </p:pic>
      <p:pic>
        <p:nvPicPr>
          <p:cNvPr id="8" name="Объект 23">
            <a:extLst>
              <a:ext uri="{FF2B5EF4-FFF2-40B4-BE49-F238E27FC236}">
                <a16:creationId xmlns:a16="http://schemas.microsoft.com/office/drawing/2014/main" id="{B2BA7909-D24F-4D37-A6E5-1012970D2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40"/>
            <a:ext cx="1519999" cy="10463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E5AE8-46B4-42C9-B8AE-829188CB11D3}"/>
              </a:ext>
            </a:extLst>
          </p:cNvPr>
          <p:cNvSpPr txBox="1"/>
          <p:nvPr/>
        </p:nvSpPr>
        <p:spPr>
          <a:xfrm>
            <a:off x="11806519" y="6488669"/>
            <a:ext cx="47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17652169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F3AA9-6B38-4AFD-89D9-FA4FABB3D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D59B98C2-506F-46E7-980C-DE6138B02B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A3CB25-3F62-4BE2-9AB4-D74185D1D613}"/>
              </a:ext>
            </a:extLst>
          </p:cNvPr>
          <p:cNvSpPr txBox="1"/>
          <p:nvPr/>
        </p:nvSpPr>
        <p:spPr>
          <a:xfrm>
            <a:off x="11806519" y="6488669"/>
            <a:ext cx="47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1</a:t>
            </a:r>
            <a:r>
              <a:rPr lang="en-US">
                <a:solidFill>
                  <a:schemeClr val="bg1"/>
                </a:solidFill>
              </a:rPr>
              <a:t>1</a:t>
            </a:r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Объект 23">
            <a:extLst>
              <a:ext uri="{FF2B5EF4-FFF2-40B4-BE49-F238E27FC236}">
                <a16:creationId xmlns:a16="http://schemas.microsoft.com/office/drawing/2014/main" id="{FDFD0EB1-4E4A-4A4C-84D6-876557DD6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40"/>
            <a:ext cx="1519999" cy="104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2192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17BA68E-726A-47C3-A454-2C2CCC4FC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09158C-964B-4E5B-91D2-CD8A8E9B1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23">
            <a:extLst>
              <a:ext uri="{FF2B5EF4-FFF2-40B4-BE49-F238E27FC236}">
                <a16:creationId xmlns:a16="http://schemas.microsoft.com/office/drawing/2014/main" id="{FFD9811A-4E54-425F-AC4B-EF43D9FD4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39"/>
            <a:ext cx="1519999" cy="10463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CC5726-28D8-477E-AA90-774583CF47AE}"/>
              </a:ext>
            </a:extLst>
          </p:cNvPr>
          <p:cNvSpPr txBox="1"/>
          <p:nvPr/>
        </p:nvSpPr>
        <p:spPr>
          <a:xfrm>
            <a:off x="11833412" y="6488668"/>
            <a:ext cx="47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1</a:t>
            </a:r>
            <a:r>
              <a:rPr lang="en-US">
                <a:solidFill>
                  <a:schemeClr val="bg1"/>
                </a:solidFill>
              </a:rPr>
              <a:t>2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AB3103-4A84-4321-A33A-C629D74F2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29363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FB781-6BB3-4612-ACDE-E62E32373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E2AF876-FDF8-486C-AD88-93B3D98B1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0"/>
            <a:ext cx="12192000" cy="6859839"/>
          </a:xfrm>
        </p:spPr>
      </p:pic>
      <p:pic>
        <p:nvPicPr>
          <p:cNvPr id="6" name="Объект 23">
            <a:extLst>
              <a:ext uri="{FF2B5EF4-FFF2-40B4-BE49-F238E27FC236}">
                <a16:creationId xmlns:a16="http://schemas.microsoft.com/office/drawing/2014/main" id="{4325809F-2F83-4EEE-84BB-D77834809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-1839"/>
            <a:ext cx="1519999" cy="10463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9E2D3D-EF9D-44E3-B235-42D57E3C6A8C}"/>
              </a:ext>
            </a:extLst>
          </p:cNvPr>
          <p:cNvSpPr txBox="1"/>
          <p:nvPr/>
        </p:nvSpPr>
        <p:spPr>
          <a:xfrm>
            <a:off x="11824447" y="6488667"/>
            <a:ext cx="43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1</a:t>
            </a:r>
            <a:r>
              <a:rPr lang="en-US">
                <a:solidFill>
                  <a:schemeClr val="bg1"/>
                </a:solidFill>
              </a:rPr>
              <a:t>3</a:t>
            </a:r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30514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8258B7-A231-428A-9597-9A1AAA0FC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C015782-830F-46E9-89D3-1146D40547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Объект 23">
            <a:extLst>
              <a:ext uri="{FF2B5EF4-FFF2-40B4-BE49-F238E27FC236}">
                <a16:creationId xmlns:a16="http://schemas.microsoft.com/office/drawing/2014/main" id="{17798F3E-80B1-4803-8A46-29EF640FF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0"/>
            <a:ext cx="1519999" cy="10463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737519-EB40-427C-BBDF-E62A824D36D1}"/>
              </a:ext>
            </a:extLst>
          </p:cNvPr>
          <p:cNvSpPr txBox="1"/>
          <p:nvPr/>
        </p:nvSpPr>
        <p:spPr>
          <a:xfrm>
            <a:off x="11797554" y="6488668"/>
            <a:ext cx="430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1</a:t>
            </a:r>
            <a:r>
              <a:rPr lang="en-US">
                <a:solidFill>
                  <a:schemeClr val="bg1"/>
                </a:solidFill>
              </a:rPr>
              <a:t>4</a:t>
            </a:r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41591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CC74CE-EE49-41CB-B0FC-4A1958F05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54134780-7C01-43AB-853B-AE60C3E5A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41FFFC-C6C6-4E00-A825-CA62421BDD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51" t="5634" r="2535" b="3794"/>
          <a:stretch>
            <a:fillRect/>
          </a:stretch>
        </p:blipFill>
        <p:spPr>
          <a:xfrm>
            <a:off x="5092373" y="2677272"/>
            <a:ext cx="2007253" cy="1993106"/>
          </a:xfrm>
          <a:prstGeom prst="rect">
            <a:avLst/>
          </a:prstGeom>
        </p:spPr>
      </p:pic>
      <p:pic>
        <p:nvPicPr>
          <p:cNvPr id="8" name="Объект 23">
            <a:extLst>
              <a:ext uri="{FF2B5EF4-FFF2-40B4-BE49-F238E27FC236}">
                <a16:creationId xmlns:a16="http://schemas.microsoft.com/office/drawing/2014/main" id="{8ECBCEBA-4CFB-4F48-964E-D94D29A5F9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0" y="0"/>
            <a:ext cx="1519999" cy="10463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8D877C-0B2E-4BE0-82A5-79AB4E3EF172}"/>
              </a:ext>
            </a:extLst>
          </p:cNvPr>
          <p:cNvSpPr txBox="1"/>
          <p:nvPr/>
        </p:nvSpPr>
        <p:spPr>
          <a:xfrm>
            <a:off x="11797554" y="6488668"/>
            <a:ext cx="430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1</a:t>
            </a:r>
            <a:r>
              <a:rPr lang="en-US">
                <a:solidFill>
                  <a:schemeClr val="bg1"/>
                </a:solidFill>
              </a:rPr>
              <a:t>5</a:t>
            </a:r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92770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20</Words>
  <Application>Microsoft Office PowerPoint</Application>
  <PresentationFormat>Широкоэкранный</PresentationFormat>
  <Paragraphs>15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Инструктор</dc:creator>
  <cp:lastModifiedBy>Teacher</cp:lastModifiedBy>
  <cp:revision>45</cp:revision>
  <dcterms:created xsi:type="dcterms:W3CDTF">2026-01-13T04:34:11Z</dcterms:created>
  <dcterms:modified xsi:type="dcterms:W3CDTF">2026-09-07T08:56:38Z</dcterms:modified>
</cp:coreProperties>
</file>